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1" r:id="rId3"/>
    <p:sldId id="275" r:id="rId4"/>
    <p:sldId id="276" r:id="rId5"/>
    <p:sldId id="282" r:id="rId6"/>
    <p:sldId id="278" r:id="rId7"/>
    <p:sldId id="283" r:id="rId8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53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76F6F-A53A-4D54-9973-1F6F6A0E8FFC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BC4C4-27AF-4544-9192-E0E3E0A8E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62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" y="-14263"/>
            <a:ext cx="4856471" cy="4644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www.playcast.ru/uploads/2017/02/25/21783421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47752" y="561752"/>
            <a:ext cx="3460639" cy="259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44120" y="400968"/>
            <a:ext cx="4932000" cy="493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5926" y="23837"/>
            <a:ext cx="2635298" cy="252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98220" y="1797968"/>
            <a:ext cx="3384000" cy="338400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30814" y="541019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© Н.Н.Ф</a:t>
            </a:r>
            <a:r>
              <a:rPr lang="ru-RU" sz="1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1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Интересные факты о весне</a:t>
            </a:r>
            <a:endParaRPr lang="ru-RU" dirty="0" smtClean="0"/>
          </a:p>
          <a:p>
            <a:r>
              <a:rPr lang="ru-RU" dirty="0" smtClean="0"/>
              <a:t>МАОУ </a:t>
            </a:r>
            <a:r>
              <a:rPr lang="ru-RU" dirty="0" smtClean="0"/>
              <a:t>СОШ №5 имени </a:t>
            </a:r>
            <a:r>
              <a:rPr lang="ru-RU" dirty="0" smtClean="0"/>
              <a:t>Ю.А.Гагарина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190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800" b="1" dirty="0" smtClean="0"/>
              <a:t>Март </a:t>
            </a:r>
            <a:r>
              <a:rPr lang="ru-RU" sz="2800" b="1" dirty="0"/>
              <a:t> </a:t>
            </a:r>
            <a:r>
              <a:rPr lang="ru-RU" sz="2800" b="1" dirty="0" smtClean="0"/>
              <a:t>в Древней Руси </a:t>
            </a:r>
            <a:r>
              <a:rPr lang="ru-RU" sz="2800" b="1" dirty="0" smtClean="0"/>
              <a:t>называли</a:t>
            </a:r>
            <a:r>
              <a:rPr lang="en-US" sz="2800" b="1" dirty="0" smtClean="0"/>
              <a:t>:</a:t>
            </a:r>
            <a:r>
              <a:rPr lang="ru-RU" sz="2800" b="1" dirty="0" smtClean="0"/>
              <a:t> </a:t>
            </a:r>
            <a:r>
              <a:rPr lang="ru-RU" sz="2800" b="1" dirty="0" smtClean="0"/>
              <a:t>КАПЕЛЬНИКОМ,ПРОТАЛИНИКОМ,ВЕСНОВЕЕМ,</a:t>
            </a:r>
          </a:p>
          <a:p>
            <a:pPr algn="ctr">
              <a:buNone/>
            </a:pPr>
            <a:r>
              <a:rPr lang="ru-RU" sz="2800" b="1" dirty="0" smtClean="0"/>
              <a:t>ГРАЧЕВНИКОМ.</a:t>
            </a:r>
          </a:p>
          <a:p>
            <a:r>
              <a:rPr lang="ru-RU" sz="2800" dirty="0" smtClean="0"/>
              <a:t>Пословицы  и поговорки о марте:</a:t>
            </a:r>
          </a:p>
          <a:p>
            <a:pPr fontAlgn="base"/>
            <a:r>
              <a:rPr lang="ru-RU" sz="2800" dirty="0"/>
              <a:t>Март с водой, апрель с травой, а май с цветами.</a:t>
            </a:r>
          </a:p>
          <a:p>
            <a:pPr fontAlgn="base"/>
            <a:r>
              <a:rPr lang="ru-RU" sz="2800" dirty="0"/>
              <a:t>Март сухой, да мокрый май, будет каша и каравай.</a:t>
            </a:r>
          </a:p>
          <a:p>
            <a:pPr fontAlgn="base"/>
            <a:r>
              <a:rPr lang="ru-RU" sz="2800" dirty="0"/>
              <a:t>Месяц март февралю-</a:t>
            </a:r>
            <a:r>
              <a:rPr lang="ru-RU" sz="2800" dirty="0" err="1"/>
              <a:t>бокогрею</a:t>
            </a:r>
            <a:r>
              <a:rPr lang="ru-RU" sz="2800" dirty="0"/>
              <a:t> меньший брат.</a:t>
            </a:r>
          </a:p>
          <a:p>
            <a:pPr fontAlgn="base"/>
            <a:r>
              <a:rPr lang="ru-RU" sz="2800" dirty="0" err="1"/>
              <a:t>Марток</a:t>
            </a:r>
            <a:r>
              <a:rPr lang="ru-RU" sz="2800" dirty="0"/>
              <a:t> – надевай двое порток.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544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333500"/>
            <a:ext cx="4042792" cy="377163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            Загадки </a:t>
            </a:r>
            <a:r>
              <a:rPr lang="ru-RU" b="1" dirty="0" smtClean="0"/>
              <a:t>об </a:t>
            </a:r>
            <a:r>
              <a:rPr lang="ru-RU" b="1" dirty="0" smtClean="0"/>
              <a:t>апреле</a:t>
            </a:r>
          </a:p>
          <a:p>
            <a:r>
              <a:rPr lang="ru-RU" dirty="0" smtClean="0"/>
              <a:t>Дождь стучится в окна нам,</a:t>
            </a:r>
            <a:br>
              <a:rPr lang="ru-RU" dirty="0" smtClean="0"/>
            </a:br>
            <a:r>
              <a:rPr lang="ru-RU" dirty="0" smtClean="0"/>
              <a:t>Слышен птичий шум и гам.</a:t>
            </a:r>
            <a:br>
              <a:rPr lang="ru-RU" dirty="0" smtClean="0"/>
            </a:br>
            <a:r>
              <a:rPr lang="ru-RU" dirty="0" smtClean="0"/>
              <a:t>Март прошел, звенит капель,</a:t>
            </a:r>
            <a:br>
              <a:rPr lang="ru-RU" dirty="0" smtClean="0"/>
            </a:br>
            <a:r>
              <a:rPr lang="ru-RU" dirty="0" smtClean="0"/>
              <a:t>Начинается ...</a:t>
            </a:r>
            <a:br>
              <a:rPr lang="ru-RU" dirty="0" smtClean="0"/>
            </a:br>
            <a:r>
              <a:rPr lang="ru-RU" dirty="0" smtClean="0"/>
              <a:t>(Апрель)</a:t>
            </a:r>
          </a:p>
          <a:p>
            <a:r>
              <a:rPr lang="ru-RU" dirty="0" smtClean="0"/>
              <a:t>Застучал дождями звонко</a:t>
            </a:r>
            <a:br>
              <a:rPr lang="ru-RU" dirty="0" smtClean="0"/>
            </a:br>
            <a:r>
              <a:rPr lang="ru-RU" dirty="0" smtClean="0"/>
              <a:t>Марту месяцу вдогонку,</a:t>
            </a:r>
            <a:br>
              <a:rPr lang="ru-RU" dirty="0" smtClean="0"/>
            </a:br>
            <a:r>
              <a:rPr lang="ru-RU" dirty="0" smtClean="0"/>
              <a:t>И запел под птичью трель,</a:t>
            </a:r>
            <a:br>
              <a:rPr lang="ru-RU" dirty="0" smtClean="0"/>
            </a:br>
            <a:r>
              <a:rPr lang="ru-RU" dirty="0" smtClean="0"/>
              <a:t>Месяц следующий ...</a:t>
            </a:r>
            <a:br>
              <a:rPr lang="ru-RU" dirty="0" smtClean="0"/>
            </a:br>
            <a:r>
              <a:rPr lang="ru-RU" dirty="0" smtClean="0"/>
              <a:t>(Апрель)</a:t>
            </a:r>
          </a:p>
          <a:p>
            <a:r>
              <a:rPr lang="ru-RU" dirty="0" smtClean="0"/>
              <a:t>Мишка </a:t>
            </a:r>
            <a:r>
              <a:rPr lang="ru-RU" dirty="0" smtClean="0"/>
              <a:t>вылез из берлоги,</a:t>
            </a:r>
            <a:br>
              <a:rPr lang="ru-RU" dirty="0" smtClean="0"/>
            </a:br>
            <a:r>
              <a:rPr lang="ru-RU" dirty="0" smtClean="0"/>
              <a:t>Грязь и лужи на дороге,</a:t>
            </a:r>
            <a:br>
              <a:rPr lang="ru-RU" dirty="0" smtClean="0"/>
            </a:br>
            <a:r>
              <a:rPr lang="ru-RU" dirty="0" smtClean="0"/>
              <a:t>Слышно жаворонка трель -</a:t>
            </a:r>
            <a:br>
              <a:rPr lang="ru-RU" dirty="0" smtClean="0"/>
            </a:br>
            <a:r>
              <a:rPr lang="ru-RU" dirty="0" smtClean="0"/>
              <a:t>В гости к нам пришел ...</a:t>
            </a:r>
            <a:br>
              <a:rPr lang="ru-RU" dirty="0" smtClean="0"/>
            </a:br>
            <a:r>
              <a:rPr lang="ru-RU" dirty="0" smtClean="0"/>
              <a:t>(Апрель)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85292"/>
            <a:ext cx="3096344" cy="374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115616" y="4801716"/>
            <a:ext cx="3232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Рисунок Веры Крутых, 1В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6541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Приметы мая</a:t>
            </a:r>
          </a:p>
          <a:p>
            <a:r>
              <a:rPr lang="ru-RU" dirty="0"/>
              <a:t>В мае родиться - весь век маяться, промаяться.</a:t>
            </a:r>
          </a:p>
          <a:p>
            <a:r>
              <a:rPr lang="ru-RU" dirty="0"/>
              <a:t>В мае жениться - весь век маяться.</a:t>
            </a:r>
          </a:p>
          <a:p>
            <a:r>
              <a:rPr lang="ru-RU" dirty="0"/>
              <a:t>Холодный май предвещает много сена.</a:t>
            </a:r>
          </a:p>
          <a:p>
            <a:r>
              <a:rPr lang="ru-RU" dirty="0"/>
              <a:t>Сухой и теплый май предвещает плодородие.</a:t>
            </a:r>
          </a:p>
          <a:p>
            <a:r>
              <a:rPr lang="ru-RU" dirty="0"/>
              <a:t>Май - заря с зарею сходится.</a:t>
            </a:r>
          </a:p>
          <a:p>
            <a:r>
              <a:rPr lang="ru-RU" dirty="0"/>
              <a:t>Первый весенний гром - к наступлению тепла.</a:t>
            </a:r>
          </a:p>
        </p:txBody>
      </p:sp>
    </p:spTree>
    <p:extLst>
      <p:ext uri="{BB962C8B-B14F-4D97-AF65-F5344CB8AC3E}">
        <p14:creationId xmlns:p14="http://schemas.microsoft.com/office/powerpoint/2010/main" xmlns="" val="169985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5212"/>
            <a:ext cx="8229600" cy="9525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18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1800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dirty="0" smtClean="0"/>
              <a:t> Интересные факты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/>
              <a:t>17 апреля- </a:t>
            </a:r>
            <a:r>
              <a:rPr lang="ru-RU" sz="3100" b="1" dirty="0" smtClean="0"/>
              <a:t>день </a:t>
            </a:r>
            <a:r>
              <a:rPr lang="ru-RU" sz="3100" b="1" dirty="0" smtClean="0"/>
              <a:t>рождения </a:t>
            </a:r>
            <a:r>
              <a:rPr lang="ru-RU" sz="3100" b="1" dirty="0" smtClean="0"/>
              <a:t>нашего города</a:t>
            </a:r>
            <a:endParaRPr lang="ru-RU" sz="31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latin typeface="Tahoma"/>
              </a:rPr>
              <a:t>В 1636 году царем Романовым Михаилом был издан указ, согласно которому по причине множественных набегов татар, должен быть основан </a:t>
            </a:r>
            <a:r>
              <a:rPr lang="ru-RU" sz="1600" dirty="0" smtClean="0">
                <a:latin typeface="Tahoma"/>
              </a:rPr>
              <a:t>город.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1600" dirty="0" smtClean="0"/>
              <a:t>Заложен </a:t>
            </a:r>
            <a:r>
              <a:rPr lang="ru-RU" sz="1600" dirty="0"/>
              <a:t>город-крепость был в воскресный день, на Пасху, 17 апреля 1636 года. В этом году ожидалось долгое лето, а потому строители, не торопясь, возводили фундаментальные деревянные укрепления. В процессе строительства производилась тщательная укладка стен в виде срубов, сооружение высоких башен, выкапывание глубоких рвов</a:t>
            </a:r>
            <a:r>
              <a:rPr lang="ru-RU" sz="1600" dirty="0" smtClean="0"/>
              <a:t>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/>
          </a:p>
          <a:p>
            <a:pPr marL="0" lvl="0" indent="0">
              <a:spcBef>
                <a:spcPts val="0"/>
              </a:spcBef>
              <a:buNone/>
            </a:pPr>
            <a:endParaRPr lang="ru-RU" sz="1800" dirty="0">
              <a:solidFill>
                <a:prstClr val="black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6599225"/>
              </p:ext>
            </p:extLst>
          </p:nvPr>
        </p:nvGraphicFramePr>
        <p:xfrm>
          <a:off x="9684568" y="2353444"/>
          <a:ext cx="8229600" cy="73152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endParaRPr lang="ru-RU" b="1" cap="all" dirty="0">
                        <a:solidFill>
                          <a:srgbClr val="4D4D4D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8394">
                <a:tc>
                  <a:txBody>
                    <a:bodyPr/>
                    <a:lstStyle/>
                    <a:p>
                      <a:pPr algn="just"/>
                      <a:endParaRPr lang="ru-RU" dirty="0">
                        <a:effectLst/>
                        <a:latin typeface="Tahoma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01516"/>
            <a:ext cx="3271714" cy="218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001516"/>
            <a:ext cx="2892372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3616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12 </a:t>
            </a:r>
            <a:r>
              <a:rPr lang="ru-RU" dirty="0"/>
              <a:t>апреля 1961 года советский космонавт Юрий Алексеевич Гагарин на космическом корабле «Восток-1» стартовал с космодрома «Байконур» и впервые в мире совершил орбитальный облёт планеты Земля, который продлился 108 минут. </a:t>
            </a:r>
          </a:p>
        </p:txBody>
      </p:sp>
    </p:spTree>
    <p:extLst>
      <p:ext uri="{BB962C8B-B14F-4D97-AF65-F5344CB8AC3E}">
        <p14:creationId xmlns:p14="http://schemas.microsoft.com/office/powerpoint/2010/main" xmlns="" val="230088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7300"/>
            <a:ext cx="8229600" cy="916153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Наша любимая школа</a:t>
            </a:r>
            <a:br>
              <a:rPr lang="ru-RU" sz="2800" dirty="0" smtClean="0"/>
            </a:br>
            <a:r>
              <a:rPr lang="ru-RU" sz="2800" dirty="0" smtClean="0"/>
              <a:t>носит имя </a:t>
            </a:r>
            <a:r>
              <a:rPr lang="ru-RU" sz="2800" dirty="0" smtClean="0"/>
              <a:t>Ю. А. Гагарина</a:t>
            </a:r>
            <a:endParaRPr lang="ru-RU" sz="28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61556"/>
            <a:ext cx="2448272" cy="183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61556"/>
            <a:ext cx="2736304" cy="182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21396"/>
            <a:ext cx="6438148" cy="138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11760" y="337220"/>
            <a:ext cx="47210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Интересные факты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21082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F006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252</Words>
  <Application>Microsoft Office PowerPoint</Application>
  <PresentationFormat>Экран (16:10)</PresentationFormat>
  <Paragraphs>32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Интересные факты</vt:lpstr>
      <vt:lpstr>Интересные факты</vt:lpstr>
      <vt:lpstr>Интересные факты</vt:lpstr>
      <vt:lpstr>  Интересные факты  17 апреля- день рождения нашего города</vt:lpstr>
      <vt:lpstr>Интересные факты</vt:lpstr>
      <vt:lpstr>Наша любимая школа носит имя Ю. А. Гагарина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Зав. библиотекой</dc:creator>
  <cp:lastModifiedBy>школа_2</cp:lastModifiedBy>
  <cp:revision>27</cp:revision>
  <dcterms:created xsi:type="dcterms:W3CDTF">2017-03-27T12:20:02Z</dcterms:created>
  <dcterms:modified xsi:type="dcterms:W3CDTF">2018-04-23T13:29:31Z</dcterms:modified>
</cp:coreProperties>
</file>